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-141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D1258-46F4-A148-A44C-4D4203CE30A2}" type="datetimeFigureOut">
              <a:rPr lang="ja-JP" altLang="en-US" smtClean="0"/>
              <a:t>12.8.31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F3401-BD43-3048-8E43-4CC9A0369950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457200" y="175861"/>
            <a:ext cx="8229600" cy="1143000"/>
          </a:xfrm>
        </p:spPr>
        <p:txBody>
          <a:bodyPr/>
          <a:lstStyle/>
          <a:p>
            <a:r>
              <a:rPr lang="en-US" altLang="ja-JP" dirty="0" smtClean="0"/>
              <a:t>Example of Field Distribution</a:t>
            </a:r>
            <a:endParaRPr lang="ja-JP" altLang="en-US" dirty="0"/>
          </a:p>
        </p:txBody>
      </p:sp>
      <p:cxnSp>
        <p:nvCxnSpPr>
          <p:cNvPr id="8" name="直線コネクタ 7"/>
          <p:cNvCxnSpPr/>
          <p:nvPr/>
        </p:nvCxnSpPr>
        <p:spPr>
          <a:xfrm>
            <a:off x="457200" y="4612750"/>
            <a:ext cx="8446913" cy="1588"/>
          </a:xfrm>
          <a:prstGeom prst="line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線コネクタ 8"/>
          <p:cNvCxnSpPr/>
          <p:nvPr/>
        </p:nvCxnSpPr>
        <p:spPr>
          <a:xfrm rot="5400000">
            <a:off x="-824308" y="3253011"/>
            <a:ext cx="3399979" cy="1588"/>
          </a:xfrm>
          <a:prstGeom prst="line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arrow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/>
          <p:nvPr/>
        </p:nvCxnSpPr>
        <p:spPr>
          <a:xfrm rot="5400000" flipH="1" flipV="1">
            <a:off x="1063979" y="2564172"/>
            <a:ext cx="2582333" cy="1521177"/>
          </a:xfrm>
          <a:prstGeom prst="line">
            <a:avLst/>
          </a:prstGeom>
          <a:ln w="254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rot="16200000" flipV="1">
            <a:off x="6002868" y="2560995"/>
            <a:ext cx="2582333" cy="1521177"/>
          </a:xfrm>
          <a:prstGeom prst="line">
            <a:avLst/>
          </a:prstGeom>
          <a:ln w="254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>
            <a:off x="3115734" y="2030417"/>
            <a:ext cx="3417712" cy="1588"/>
          </a:xfrm>
          <a:prstGeom prst="line">
            <a:avLst/>
          </a:prstGeom>
          <a:ln w="254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テキスト ボックス 18"/>
          <p:cNvSpPr txBox="1"/>
          <p:nvPr/>
        </p:nvSpPr>
        <p:spPr>
          <a:xfrm>
            <a:off x="8588962" y="4243418"/>
            <a:ext cx="274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 smtClean="0"/>
              <a:t>s</a:t>
            </a:r>
            <a:endParaRPr kumimoji="1" lang="ja-JP" altLang="en-US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57200" y="131886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</a:t>
            </a:r>
            <a:endParaRPr kumimoji="1" lang="ja-JP" altLang="en-US" dirty="0"/>
          </a:p>
        </p:txBody>
      </p:sp>
      <p:cxnSp>
        <p:nvCxnSpPr>
          <p:cNvPr id="24" name="直線矢印コネクタ 23"/>
          <p:cNvCxnSpPr/>
          <p:nvPr/>
        </p:nvCxnSpPr>
        <p:spPr>
          <a:xfrm>
            <a:off x="3115734" y="1688193"/>
            <a:ext cx="3417712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>
            <a:off x="2356556" y="3386667"/>
            <a:ext cx="4938888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 rot="5400000">
            <a:off x="681422" y="3335105"/>
            <a:ext cx="3350268" cy="1588"/>
          </a:xfrm>
          <a:prstGeom prst="line">
            <a:avLst/>
          </a:prstGeom>
          <a:ln w="12700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V="1">
            <a:off x="876476" y="3386667"/>
            <a:ext cx="1479286" cy="1588"/>
          </a:xfrm>
          <a:prstGeom prst="line">
            <a:avLst/>
          </a:prstGeom>
          <a:ln w="952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/>
          <p:nvPr/>
        </p:nvCxnSpPr>
        <p:spPr>
          <a:xfrm flipV="1">
            <a:off x="874887" y="2033594"/>
            <a:ext cx="2240847" cy="1588"/>
          </a:xfrm>
          <a:prstGeom prst="line">
            <a:avLst/>
          </a:prstGeom>
          <a:ln w="952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テキスト ボックス 34"/>
          <p:cNvSpPr txBox="1"/>
          <p:nvPr/>
        </p:nvSpPr>
        <p:spPr>
          <a:xfrm>
            <a:off x="457200" y="1850516"/>
            <a:ext cx="388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</a:t>
            </a:r>
            <a:r>
              <a:rPr kumimoji="1" lang="en-US" altLang="ja-JP" baseline="-25000" dirty="0" smtClean="0"/>
              <a:t>0</a:t>
            </a:r>
            <a:endParaRPr kumimoji="1" lang="ja-JP" altLang="en-US" baseline="-25000" dirty="0"/>
          </a:p>
        </p:txBody>
      </p:sp>
      <p:sp>
        <p:nvSpPr>
          <p:cNvPr id="36" name="テキスト ボックス 35"/>
          <p:cNvSpPr txBox="1"/>
          <p:nvPr/>
        </p:nvSpPr>
        <p:spPr>
          <a:xfrm flipH="1">
            <a:off x="301979" y="3188240"/>
            <a:ext cx="594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</a:t>
            </a:r>
            <a:r>
              <a:rPr kumimoji="1" lang="en-US" altLang="ja-JP" baseline="-25000" dirty="0" smtClean="0"/>
              <a:t>0</a:t>
            </a:r>
            <a:r>
              <a:rPr kumimoji="1" lang="en-US" altLang="ja-JP" dirty="0" smtClean="0"/>
              <a:t>/2</a:t>
            </a:r>
            <a:endParaRPr kumimoji="1" lang="ja-JP" altLang="en-US" baseline="-25000" dirty="0"/>
          </a:p>
        </p:txBody>
      </p:sp>
      <p:cxnSp>
        <p:nvCxnSpPr>
          <p:cNvPr id="37" name="直線コネクタ 36"/>
          <p:cNvCxnSpPr/>
          <p:nvPr/>
        </p:nvCxnSpPr>
        <p:spPr>
          <a:xfrm rot="5400000">
            <a:off x="1439806" y="3331002"/>
            <a:ext cx="3350268" cy="1588"/>
          </a:xfrm>
          <a:prstGeom prst="line">
            <a:avLst/>
          </a:prstGeom>
          <a:ln w="12700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rot="5400000">
            <a:off x="4857518" y="3331002"/>
            <a:ext cx="3350268" cy="1588"/>
          </a:xfrm>
          <a:prstGeom prst="line">
            <a:avLst/>
          </a:prstGeom>
          <a:ln w="12700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テキスト ボックス 38"/>
          <p:cNvSpPr txBox="1"/>
          <p:nvPr/>
        </p:nvSpPr>
        <p:spPr>
          <a:xfrm>
            <a:off x="4416778" y="3003574"/>
            <a:ext cx="446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 smtClean="0"/>
              <a:t>L</a:t>
            </a:r>
            <a:r>
              <a:rPr kumimoji="1" lang="en-US" altLang="ja-JP" baseline="-25000" dirty="0" err="1" smtClean="0"/>
              <a:t>eff</a:t>
            </a:r>
            <a:endParaRPr kumimoji="1" lang="ja-JP" altLang="en-US" dirty="0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4642556" y="1619226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L</a:t>
            </a:r>
            <a:endParaRPr kumimoji="1" lang="ja-JP" altLang="en-US" dirty="0"/>
          </a:p>
        </p:txBody>
      </p:sp>
      <p:cxnSp>
        <p:nvCxnSpPr>
          <p:cNvPr id="42" name="直線コネクタ 41"/>
          <p:cNvCxnSpPr/>
          <p:nvPr/>
        </p:nvCxnSpPr>
        <p:spPr>
          <a:xfrm rot="5400000">
            <a:off x="5621104" y="3329779"/>
            <a:ext cx="3350268" cy="1588"/>
          </a:xfrm>
          <a:prstGeom prst="line">
            <a:avLst/>
          </a:prstGeom>
          <a:ln w="12700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直線矢印コネクタ 42"/>
          <p:cNvCxnSpPr/>
          <p:nvPr/>
        </p:nvCxnSpPr>
        <p:spPr>
          <a:xfrm>
            <a:off x="2357351" y="4776755"/>
            <a:ext cx="758384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/>
          <p:nvPr/>
        </p:nvCxnSpPr>
        <p:spPr>
          <a:xfrm>
            <a:off x="6531858" y="4776755"/>
            <a:ext cx="758384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直線矢印コネクタ 45"/>
          <p:cNvCxnSpPr/>
          <p:nvPr/>
        </p:nvCxnSpPr>
        <p:spPr>
          <a:xfrm>
            <a:off x="1594557" y="4776755"/>
            <a:ext cx="758384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線コネクタ 46"/>
          <p:cNvCxnSpPr/>
          <p:nvPr/>
        </p:nvCxnSpPr>
        <p:spPr>
          <a:xfrm rot="5400000">
            <a:off x="-81371" y="3293566"/>
            <a:ext cx="3350268" cy="1588"/>
          </a:xfrm>
          <a:prstGeom prst="line">
            <a:avLst/>
          </a:prstGeom>
          <a:ln w="12700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/>
          <p:nvPr/>
        </p:nvCxnSpPr>
        <p:spPr>
          <a:xfrm>
            <a:off x="7297032" y="4776755"/>
            <a:ext cx="758384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直線コネクタ 48"/>
          <p:cNvCxnSpPr/>
          <p:nvPr/>
        </p:nvCxnSpPr>
        <p:spPr>
          <a:xfrm rot="5400000">
            <a:off x="6378695" y="3277867"/>
            <a:ext cx="3350268" cy="1588"/>
          </a:xfrm>
          <a:prstGeom prst="line">
            <a:avLst/>
          </a:prstGeom>
          <a:ln w="12700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テキスト ボックス 49"/>
          <p:cNvSpPr txBox="1"/>
          <p:nvPr/>
        </p:nvSpPr>
        <p:spPr>
          <a:xfrm>
            <a:off x="1665263" y="4776755"/>
            <a:ext cx="507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g/2</a:t>
            </a:r>
            <a:endParaRPr kumimoji="1" lang="ja-JP" altLang="en-US" dirty="0"/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2507673" y="4776755"/>
            <a:ext cx="507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g/2</a:t>
            </a:r>
            <a:endParaRPr kumimoji="1" lang="ja-JP" altLang="en-US" dirty="0"/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6646334" y="4776755"/>
            <a:ext cx="507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g/2</a:t>
            </a:r>
            <a:endParaRPr kumimoji="1" lang="ja-JP" altLang="en-US" dirty="0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7460673" y="4776755"/>
            <a:ext cx="507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g/2</a:t>
            </a:r>
            <a:endParaRPr kumimoji="1" lang="ja-JP" altLang="en-US" dirty="0"/>
          </a:p>
        </p:txBody>
      </p:sp>
      <p:sp>
        <p:nvSpPr>
          <p:cNvPr id="54" name="テキスト ボックス 53"/>
          <p:cNvSpPr txBox="1"/>
          <p:nvPr/>
        </p:nvSpPr>
        <p:spPr>
          <a:xfrm>
            <a:off x="1199444" y="5192890"/>
            <a:ext cx="531967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ANGLE=</a:t>
            </a:r>
            <a:r>
              <a:rPr kumimoji="1" lang="en-US" altLang="ja-JP" dirty="0" err="1" smtClean="0"/>
              <a:t>θ</a:t>
            </a:r>
            <a:r>
              <a:rPr kumimoji="1" lang="en-US" altLang="ja-JP" dirty="0" smtClean="0"/>
              <a:t>=</a:t>
            </a:r>
            <a:r>
              <a:rPr lang="en-US" altLang="ja-JP" dirty="0" smtClean="0"/>
              <a:t>π</a:t>
            </a:r>
            <a:r>
              <a:rPr lang="en-US" altLang="ja-JP" dirty="0"/>
              <a:t>/</a:t>
            </a:r>
            <a:r>
              <a:rPr lang="en-US" altLang="ja-JP" dirty="0" smtClean="0"/>
              <a:t>4 (must be fixed)</a:t>
            </a:r>
            <a:endParaRPr kumimoji="1" lang="en-US" altLang="ja-JP" dirty="0" smtClean="0"/>
          </a:p>
          <a:p>
            <a:r>
              <a:rPr kumimoji="1" lang="en-US" altLang="ja-JP" dirty="0" smtClean="0"/>
              <a:t>Length of Sector Magnet L=π/4 (bending radius=</a:t>
            </a:r>
            <a:r>
              <a:rPr kumimoji="1" lang="en-US" altLang="ja-JP" dirty="0" err="1" smtClean="0"/>
              <a:t>ρ</a:t>
            </a:r>
            <a:r>
              <a:rPr kumimoji="1" lang="en-US" altLang="ja-JP" dirty="0" smtClean="0"/>
              <a:t>=1m)</a:t>
            </a:r>
          </a:p>
          <a:p>
            <a:r>
              <a:rPr kumimoji="1" lang="en-US" altLang="ja-JP" dirty="0" smtClean="0"/>
              <a:t>Effective Length=</a:t>
            </a:r>
            <a:r>
              <a:rPr kumimoji="1" lang="en-US" altLang="ja-JP" dirty="0" err="1" smtClean="0"/>
              <a:t>L</a:t>
            </a:r>
            <a:r>
              <a:rPr kumimoji="1" lang="en-US" altLang="ja-JP" baseline="-25000" dirty="0" err="1" smtClean="0"/>
              <a:t>eff</a:t>
            </a:r>
            <a:r>
              <a:rPr kumimoji="1" lang="en-US" altLang="ja-JP" dirty="0" smtClean="0"/>
              <a:t>=L+g/2</a:t>
            </a:r>
          </a:p>
          <a:p>
            <a:r>
              <a:rPr kumimoji="1" lang="en-US" altLang="ja-JP" dirty="0" smtClean="0"/>
              <a:t>FINT=K=1/6, </a:t>
            </a:r>
          </a:p>
          <a:p>
            <a:r>
              <a:rPr kumimoji="1" lang="en-US" altLang="ja-JP" dirty="0" smtClean="0"/>
              <a:t>HGAP=g/2=0.03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78</Words>
  <Application>Microsoft Macintosh PowerPoint</Application>
  <PresentationFormat>画面に合わせる 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Example of Field Distribution</vt:lpstr>
    </vt:vector>
  </TitlesOfParts>
  <Company>高エネルギー加速器研究機構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of Field Distribution</dc:title>
  <dc:creator>中村 典雄</dc:creator>
  <cp:lastModifiedBy>中村 典雄</cp:lastModifiedBy>
  <cp:revision>2</cp:revision>
  <dcterms:created xsi:type="dcterms:W3CDTF">2012-08-31T04:06:36Z</dcterms:created>
  <dcterms:modified xsi:type="dcterms:W3CDTF">2012-08-31T04:38:58Z</dcterms:modified>
</cp:coreProperties>
</file>