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notesSlides/notesSlide2.xml" ContentType="application/vnd.openxmlformats-officedocument.presentationml.notesSlide+xml"/>
  <Override PartName="/ppt/embeddings/oleObject3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6" r:id="rId1"/>
  </p:sldMasterIdLst>
  <p:notesMasterIdLst>
    <p:notesMasterId r:id="rId4"/>
  </p:notesMasterIdLst>
  <p:sldIdLst>
    <p:sldId id="358" r:id="rId2"/>
    <p:sldId id="37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72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14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Relationship Id="rId2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62C87-C7DE-6942-AFDA-CF579F5E48B2}" type="datetimeFigureOut">
              <a:rPr lang="en-US" smtClean="0"/>
              <a:t>25/07/16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F8C91-33A8-9144-8B1B-3BDFABDDD5F1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076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en-GB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E84663-1FBF-2642-BCF1-ECB8E28B5247}" type="slidenum">
              <a:rPr lang="it-IT">
                <a:solidFill>
                  <a:prstClr val="black"/>
                </a:solidFill>
                <a:latin typeface="Calibri"/>
              </a:rPr>
              <a:pPr>
                <a:defRPr/>
              </a:pPr>
              <a:t>1</a:t>
            </a:fld>
            <a:endParaRPr lang="it-IT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en-GB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E84663-1FBF-2642-BCF1-ECB8E28B5247}" type="slidenum">
              <a:rPr lang="it-IT">
                <a:solidFill>
                  <a:prstClr val="black"/>
                </a:solidFill>
                <a:latin typeface="Calibri"/>
              </a:rPr>
              <a:pPr>
                <a:defRPr/>
              </a:pPr>
              <a:t>2</a:t>
            </a:fld>
            <a:endParaRPr lang="it-IT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071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rotated"/>
          <p:cNvPicPr>
            <a:picLocks noChangeAspect="1" noChangeArrowheads="1"/>
          </p:cNvPicPr>
          <p:nvPr userDrawn="1"/>
        </p:nvPicPr>
        <p:blipFill>
          <a:blip r:embed="rId3"/>
          <a:srcRect t="10715" b="26192"/>
          <a:stretch>
            <a:fillRect/>
          </a:stretch>
        </p:blipFill>
        <p:spPr bwMode="auto">
          <a:xfrm>
            <a:off x="-1588" y="0"/>
            <a:ext cx="9144001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sellaDiTesto 8"/>
          <p:cNvSpPr txBox="1"/>
          <p:nvPr userDrawn="1"/>
        </p:nvSpPr>
        <p:spPr>
          <a:xfrm>
            <a:off x="7253739" y="6564266"/>
            <a:ext cx="1890261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100" b="1" dirty="0" smtClean="0">
                <a:solidFill>
                  <a:prstClr val="black"/>
                </a:solidFill>
                <a:latin typeface="Arial" charset="0"/>
                <a:ea typeface="ヒラギノ角ゴ Pro W3" charset="-128"/>
                <a:cs typeface="ヒラギノ角ゴ Pro W3" charset="-128"/>
              </a:rPr>
              <a:t>l</a:t>
            </a:r>
            <a:r>
              <a:rPr lang="en-GB" sz="1100" b="1" dirty="0" err="1" smtClean="0">
                <a:solidFill>
                  <a:prstClr val="black"/>
                </a:solidFill>
                <a:latin typeface="Arial" charset="0"/>
                <a:ea typeface="ヒラギノ角ゴ Pro W3" charset="-128"/>
                <a:cs typeface="ヒラギノ角ゴ Pro W3" charset="-128"/>
              </a:rPr>
              <a:t>uca.sabato@unisannio.it</a:t>
            </a:r>
            <a:endParaRPr lang="en-GB" sz="1100" b="1" dirty="0">
              <a:solidFill>
                <a:prstClr val="black"/>
              </a:solidFill>
              <a:latin typeface="Arial" charset="0"/>
              <a:ea typeface="ヒラギノ角ゴ Pro W3" charset="-128"/>
              <a:cs typeface="ヒラギノ角ゴ Pro W3" charset="-128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4266"/>
            <a:ext cx="4071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Bunch Length Measurement      </a:t>
            </a:r>
            <a:r>
              <a:rPr kumimoji="0" lang="ro-RO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20 Aprile 2016</a:t>
            </a:r>
          </a:p>
        </p:txBody>
      </p:sp>
      <p:sp>
        <p:nvSpPr>
          <p:cNvPr id="6" name="Segnaposto numero diapositiva 3"/>
          <p:cNvSpPr txBox="1">
            <a:spLocks/>
          </p:cNvSpPr>
          <p:nvPr userDrawn="1"/>
        </p:nvSpPr>
        <p:spPr>
          <a:xfrm>
            <a:off x="6911913" y="625120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it-IT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318846-CB1B-AA4A-AEA8-83225318BE49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>
                    <a:tint val="7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‹n.›</a:t>
            </a:fld>
            <a:endParaRPr kumimoji="0" lang="it-IT" sz="1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tint val="7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5895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-128"/>
          <a:cs typeface="ヒラギノ角ゴ Pro W3" charset="-128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ヒラギノ角ゴ Pro W3" charset="-128"/>
          <a:cs typeface="ヒラギノ角ゴ Pro W3" charset="-128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ヒラギノ角ゴ Pro W3" charset="-128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ヒラギノ角ゴ Pro W3" charset="-128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ヒラギノ角ゴ Pro W3" charset="-128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ヒラギノ角ゴ Pro W3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e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3.emf"/><Relationship Id="rId8" Type="http://schemas.openxmlformats.org/officeDocument/2006/relationships/image" Target="../media/image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5.emf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4722663"/>
              </p:ext>
            </p:extLst>
          </p:nvPr>
        </p:nvGraphicFramePr>
        <p:xfrm>
          <a:off x="1857375" y="935038"/>
          <a:ext cx="5410200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7" name="Equation" r:id="rId4" imgW="3009900" imgH="393700" progId="Equation.3">
                  <p:embed/>
                </p:oleObj>
              </mc:Choice>
              <mc:Fallback>
                <p:oleObj name="Equation" r:id="rId4" imgW="30099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7375" y="935038"/>
                        <a:ext cx="5410200" cy="706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Connettore 2 4"/>
          <p:cNvCxnSpPr/>
          <p:nvPr/>
        </p:nvCxnSpPr>
        <p:spPr>
          <a:xfrm flipH="1">
            <a:off x="3389810" y="1473744"/>
            <a:ext cx="2" cy="104267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8528792"/>
              </p:ext>
            </p:extLst>
          </p:nvPr>
        </p:nvGraphicFramePr>
        <p:xfrm>
          <a:off x="834074" y="1677194"/>
          <a:ext cx="1322388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8" name="Equation" r:id="rId6" imgW="736600" imgH="203200" progId="Equation.3">
                  <p:embed/>
                </p:oleObj>
              </mc:Choice>
              <mc:Fallback>
                <p:oleObj name="Equation" r:id="rId6" imgW="7366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34074" y="1677194"/>
                        <a:ext cx="1322388" cy="363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Connettore 2 11"/>
          <p:cNvCxnSpPr/>
          <p:nvPr/>
        </p:nvCxnSpPr>
        <p:spPr>
          <a:xfrm flipH="1">
            <a:off x="2104572" y="1473744"/>
            <a:ext cx="471714" cy="3051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Immagine 16" descr="term2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" y="2536671"/>
            <a:ext cx="5466441" cy="409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82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0815204"/>
              </p:ext>
            </p:extLst>
          </p:nvPr>
        </p:nvGraphicFramePr>
        <p:xfrm>
          <a:off x="1857375" y="646970"/>
          <a:ext cx="5410200" cy="70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0" name="Equation" r:id="rId4" imgW="3009900" imgH="393700" progId="Equation.3">
                  <p:embed/>
                </p:oleObj>
              </mc:Choice>
              <mc:Fallback>
                <p:oleObj name="Equation" r:id="rId4" imgW="3009900" imgH="393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7375" y="646970"/>
                        <a:ext cx="5410200" cy="706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Connettore 2 6"/>
          <p:cNvCxnSpPr/>
          <p:nvPr/>
        </p:nvCxnSpPr>
        <p:spPr>
          <a:xfrm flipH="1">
            <a:off x="3090008" y="1314113"/>
            <a:ext cx="1827228" cy="3226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/>
          <p:nvPr/>
        </p:nvCxnSpPr>
        <p:spPr>
          <a:xfrm>
            <a:off x="6431077" y="1299432"/>
            <a:ext cx="786152" cy="5271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magine 5" descr="cor_yp0z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865" y="1826604"/>
            <a:ext cx="4082199" cy="3065307"/>
          </a:xfrm>
          <a:prstGeom prst="rect">
            <a:avLst/>
          </a:prstGeom>
        </p:spPr>
      </p:pic>
      <p:pic>
        <p:nvPicPr>
          <p:cNvPr id="9" name="Immagine 8" descr="cor_y0z0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4" y="1655124"/>
            <a:ext cx="4318291" cy="3236787"/>
          </a:xfrm>
          <a:prstGeom prst="rect">
            <a:avLst/>
          </a:prstGeom>
        </p:spPr>
      </p:pic>
      <p:pic>
        <p:nvPicPr>
          <p:cNvPr id="16" name="Immagine 15" descr="y0z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965" y="4927350"/>
            <a:ext cx="2296229" cy="1721145"/>
          </a:xfrm>
          <a:prstGeom prst="rect">
            <a:avLst/>
          </a:prstGeom>
        </p:spPr>
      </p:pic>
      <p:pic>
        <p:nvPicPr>
          <p:cNvPr id="18" name="Immagine 17" descr="yp0z0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299" y="4656372"/>
            <a:ext cx="2578957" cy="193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747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10034</TotalTime>
  <Words>2</Words>
  <Application>Microsoft Macintosh PowerPoint</Application>
  <PresentationFormat>Presentazione su schermo (4:3)</PresentationFormat>
  <Paragraphs>2</Paragraphs>
  <Slides>2</Slides>
  <Notes>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4" baseType="lpstr">
      <vt:lpstr>1_Tema di Office</vt:lpstr>
      <vt:lpstr>Equation</vt:lpstr>
      <vt:lpstr>Presentazione di PowerPoint</vt:lpstr>
      <vt:lpstr>Presentazione di PowerPoint</vt:lpstr>
    </vt:vector>
  </TitlesOfParts>
  <Company>Sapienza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Mostacci</dc:creator>
  <cp:lastModifiedBy>Luca Sabato</cp:lastModifiedBy>
  <cp:revision>418</cp:revision>
  <dcterms:created xsi:type="dcterms:W3CDTF">2015-04-28T10:32:24Z</dcterms:created>
  <dcterms:modified xsi:type="dcterms:W3CDTF">2016-07-25T16:40:43Z</dcterms:modified>
</cp:coreProperties>
</file>