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22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8654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66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24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318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1717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03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231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4496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122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6892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F4E58-D31B-4F33-968C-D0C7262EA6EC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57852-BB48-4853-90E6-1080AA1B9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8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직사각형 4"/>
              <p:cNvSpPr/>
              <p:nvPr/>
            </p:nvSpPr>
            <p:spPr>
              <a:xfrm>
                <a:off x="2084495" y="130289"/>
                <a:ext cx="9163849" cy="8087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 smtClean="0">
                    <a:solidFill>
                      <a:schemeClr val="tx1"/>
                    </a:solidFill>
                  </a:rPr>
                  <a:t> We put 12 skew quadrupoles in the ring. The strengths of all skew quadrupoles was set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ko-K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=0.03 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ko-KR" sz="1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400" dirty="0" smtClean="0">
                    <a:solidFill>
                      <a:schemeClr val="tx1"/>
                    </a:solidFill>
                  </a:rPr>
                  <a:t>. We </a:t>
                </a:r>
                <a:r>
                  <a:rPr lang="en-US" altLang="ko-KR" sz="1400" dirty="0" err="1" smtClean="0">
                    <a:solidFill>
                      <a:schemeClr val="tx1"/>
                    </a:solidFill>
                  </a:rPr>
                  <a:t>we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 track particles, we followed your description such as </a:t>
                </a:r>
                <a:r>
                  <a:rPr lang="en-US" altLang="ko-KR" sz="1400" dirty="0">
                    <a:solidFill>
                      <a:schemeClr val="tx1"/>
                    </a:solidFill>
                  </a:rPr>
                  <a:t>element-by-element synchrotron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radiation and corrected </a:t>
                </a:r>
                <a:r>
                  <a:rPr lang="en-US" altLang="ko-KR" sz="1400" dirty="0" err="1" smtClean="0">
                    <a:solidFill>
                      <a:schemeClr val="tx1"/>
                    </a:solidFill>
                  </a:rPr>
                  <a:t>rf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 setup. Then we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got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the same result as shown in your reply in elegant forum.</a:t>
                </a:r>
              </a:p>
            </p:txBody>
          </p:sp>
        </mc:Choice>
        <mc:Fallback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4495" y="130289"/>
                <a:ext cx="9163849" cy="808710"/>
              </a:xfrm>
              <a:prstGeom prst="rect">
                <a:avLst/>
              </a:prstGeom>
              <a:blipFill>
                <a:blip r:embed="rId2"/>
                <a:stretch>
                  <a:fillRect r="-200" b="-300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001" y="1380930"/>
            <a:ext cx="3106962" cy="2558278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219497" y="1054359"/>
            <a:ext cx="2940332" cy="32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Our tracking result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932808" y="987542"/>
            <a:ext cx="3146010" cy="32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Your reply in elegant forum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084494" y="4203054"/>
            <a:ext cx="9163849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 However, above results is not consistent our expectation. In our lattice, natural emittance is 59 pm and round beam emittance is 39 pm. But, the both of H &amp; V emittances go to 59 pm, i.e. natural emittance.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직사각형 9"/>
              <p:cNvSpPr/>
              <p:nvPr/>
            </p:nvSpPr>
            <p:spPr>
              <a:xfrm>
                <a:off x="191042" y="5385584"/>
                <a:ext cx="9163849" cy="7102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 smtClean="0">
                    <a:solidFill>
                      <a:schemeClr val="tx1"/>
                    </a:solidFill>
                  </a:rPr>
                  <a:t> There are also 12 normal quadrupoles in a cell in our lattice. We put tilt error with </a:t>
                </a:r>
                <a14:m>
                  <m:oMath xmlns:m="http://schemas.openxmlformats.org/officeDocument/2006/math"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ko-K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ko-K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</m:t>
                        </m:r>
                      </m:sup>
                    </m:sSup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𝑟𝑎𝑑</m:t>
                    </m:r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1400" dirty="0" smtClean="0">
                    <a:solidFill>
                      <a:schemeClr val="tx1"/>
                    </a:solidFill>
                  </a:rPr>
                  <a:t>amplitude and Gaussian distribution. We</a:t>
                </a:r>
                <a:r>
                  <a:rPr lang="ko-KR" altLang="en-US" sz="14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tracked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beam and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got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the result such that H &amp; V </a:t>
                </a:r>
                <a:r>
                  <a:rPr lang="en-US" altLang="ko-KR" sz="1400" dirty="0" err="1" smtClean="0">
                    <a:solidFill>
                      <a:schemeClr val="tx1"/>
                    </a:solidFill>
                  </a:rPr>
                  <a:t>emtitances</a:t>
                </a:r>
                <a:r>
                  <a:rPr lang="en-US" altLang="ko-KR" sz="14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converges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to the round beam emittance 39 pm. We attached </a:t>
                </a:r>
                <a:r>
                  <a:rPr lang="en-US" altLang="ko-KR" sz="1400" dirty="0" err="1" smtClean="0">
                    <a:solidFill>
                      <a:schemeClr val="tx1"/>
                    </a:solidFill>
                  </a:rPr>
                  <a:t>ele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 and </a:t>
                </a:r>
                <a:r>
                  <a:rPr lang="en-US" altLang="ko-KR" sz="1400" dirty="0" err="1" smtClean="0">
                    <a:solidFill>
                      <a:schemeClr val="tx1"/>
                    </a:solidFill>
                  </a:rPr>
                  <a:t>lte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 files in elegant forum.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Please refer them.  </a:t>
                </a:r>
                <a:endParaRPr lang="en-US" altLang="ko-KR" sz="1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직사각형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42" y="5385584"/>
                <a:ext cx="9163849" cy="710213"/>
              </a:xfrm>
              <a:prstGeom prst="rect">
                <a:avLst/>
              </a:prstGeom>
              <a:blipFill>
                <a:blip r:embed="rId4"/>
                <a:stretch>
                  <a:fillRect t="-2564" r="-199" b="-1025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495" y="1380930"/>
            <a:ext cx="3425929" cy="2621645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415" y="4765666"/>
            <a:ext cx="2548298" cy="195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21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3241</TotalTime>
  <Words>193</Words>
  <Application>Microsoft Office PowerPoint</Application>
  <PresentationFormat>와이드스크린</PresentationFormat>
  <Paragraphs>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Cambria Math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obong</dc:creator>
  <cp:lastModifiedBy>obong</cp:lastModifiedBy>
  <cp:revision>10</cp:revision>
  <dcterms:created xsi:type="dcterms:W3CDTF">2021-01-19T01:53:23Z</dcterms:created>
  <dcterms:modified xsi:type="dcterms:W3CDTF">2021-01-21T07:56:19Z</dcterms:modified>
</cp:coreProperties>
</file>